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E5299-6052-4C04-A3DD-B27D7F9CEE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42ACA0-E590-43E8-A45E-ED9177903E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F44C9-DEFD-4F12-A91D-F3AFFEFEB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824C9-B253-4584-91D2-D27904024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DEE79-C1A1-4A3E-B331-15B58D53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322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542E2-1665-462E-87EF-ECF5BA45D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2DF06B-B16C-4CCD-8F33-C95C1286D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BD181-4280-40E4-B858-F00202C15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55A43-8D10-4847-AA27-DC677026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DE840-6410-4F44-AA67-7EBDEE2B8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74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5AE7B6-F27B-4D16-B11F-C7715424E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7F0D31-072B-48A5-9865-4EDFF2650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23B3-9007-4DE1-8DF9-BB3A9C249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14AAB-DEA0-472A-88A7-F84E7F47F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5F574-4FA2-475F-9472-15C1F10D0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22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F9DD-D5C8-4D63-8975-5C2F17AE8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3DF04-B1E5-42B5-9028-E36E26F04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089C1-0ABA-4F37-9739-58C37676E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730FD-4DBE-45DB-A4E6-28121CCD0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40947-F1B2-48A0-93BC-A82A3C31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26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36DFD-0C90-46CC-8834-FE6709CCA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F95CB-861C-4F8A-8692-0BE7F8A95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55529-EA60-45C2-9C3F-833C6507D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7D4B8-9714-4E64-9F76-73313964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C3CBC-CF8E-4D4A-9C80-A305D8ED6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11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1B06C-8517-403D-96FE-F2B1C9CC1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1E274-BEBF-4F6E-AA46-CE59EDD31E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793A9-0C61-4825-A4AB-CCA002E1B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20EE24-EB46-4922-BE00-60032D107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9C5BB-4E27-4601-8689-074B63ADF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DAABB-D37B-47E8-8E47-D09FFD90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640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60FA2-E9FB-46D3-AAAB-B399ABAA7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A6E14-EA5D-486D-A517-D103AA780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99B1C-F78F-4987-9275-C1F4DC8FB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04A3D1-B33E-45E8-BB4A-01E8B946C7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0B6AC4-CA1E-4AC5-94F6-55FBFFD31B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EFA09F-3A49-426D-A3DD-6DB4BEEC8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737B9A-3E4B-46AC-B10D-3EFD64EC6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FADB63-6AC6-4AC0-9A13-F782A8C5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88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EDF42-A135-4EE2-ABCD-5E0D9847D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497A38-3D8C-40DC-8D0A-0A83827E8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EABCB-1132-4882-A715-B28E110C0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1153A-A02E-4508-BB92-06F8831E3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04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CD7293-8C26-4760-BD3E-BC98D5C62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1BAD39-3E60-4F3E-A37C-0B01519B4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885F1-4726-4331-9229-747793E3C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86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F574-C089-4B30-A735-8FF1E798F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CA3C0-3C46-43C0-A8C7-CE4DAB625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82FBE-ECE4-4E27-B356-1BBC761AB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947AAB-930D-478B-84C4-62CD8762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B6E95-452D-4BEC-82A4-CB0E355DB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FF532D-5C3E-4071-A5D5-B2056333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733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01805-D987-4DF2-B486-B06C4D782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E98A98-7385-4885-A04B-34E529F85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75D4C-0DCE-406A-B25E-E48E3ED6A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D06FA6-2F80-4142-9D70-40FFCBD5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1DF10-0746-4E05-97EE-10F804851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AFB03-33E7-4604-A256-434BDB10F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046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9C1E85-E1DE-468C-91A5-67FD50188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387146-3ADA-42CD-B628-7423E076C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BAF78-CC17-43AC-83D2-A915F5FB72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02EAC-E204-456B-AD51-A235FBFE95AA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0DDFC-9C85-4723-AA5B-7744661F6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05A7A-6438-4529-B935-653BA7FC77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A56A8-E9BD-496B-95BB-5783BD4BB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57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Einfacher unterwegs dank Tarifverbunden | SBB">
            <a:extLst>
              <a:ext uri="{FF2B5EF4-FFF2-40B4-BE49-F238E27FC236}">
                <a16:creationId xmlns:a16="http://schemas.microsoft.com/office/drawing/2014/main" id="{D974B8CE-BCC0-4863-978F-C4C75AF3A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012" y="1148268"/>
            <a:ext cx="6138728" cy="306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actory Icon - Free Icons">
            <a:extLst>
              <a:ext uri="{FF2B5EF4-FFF2-40B4-BE49-F238E27FC236}">
                <a16:creationId xmlns:a16="http://schemas.microsoft.com/office/drawing/2014/main" id="{C3CAED9E-26A6-4A8A-AE93-935B05783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14046" y="2041187"/>
            <a:ext cx="886839" cy="88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tailer Icon #23637 - Free Icons Library">
            <a:extLst>
              <a:ext uri="{FF2B5EF4-FFF2-40B4-BE49-F238E27FC236}">
                <a16:creationId xmlns:a16="http://schemas.microsoft.com/office/drawing/2014/main" id="{139BDE95-8A45-43E4-A42B-E9F43C143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603" y="1067332"/>
            <a:ext cx="759040" cy="63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9AF1879-AD13-4E8C-A57C-61BEF3B39AFF}"/>
              </a:ext>
            </a:extLst>
          </p:cNvPr>
          <p:cNvCxnSpPr>
            <a:cxnSpLocks/>
          </p:cNvCxnSpPr>
          <p:nvPr/>
        </p:nvCxnSpPr>
        <p:spPr>
          <a:xfrm flipV="1">
            <a:off x="3254905" y="2581199"/>
            <a:ext cx="889078" cy="534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4A95AEC-59D6-481F-A848-8B48A90A837A}"/>
              </a:ext>
            </a:extLst>
          </p:cNvPr>
          <p:cNvCxnSpPr>
            <a:cxnSpLocks/>
          </p:cNvCxnSpPr>
          <p:nvPr/>
        </p:nvCxnSpPr>
        <p:spPr>
          <a:xfrm>
            <a:off x="7081736" y="2581199"/>
            <a:ext cx="927738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Flowchart: Connector 54">
            <a:extLst>
              <a:ext uri="{FF2B5EF4-FFF2-40B4-BE49-F238E27FC236}">
                <a16:creationId xmlns:a16="http://schemas.microsoft.com/office/drawing/2014/main" id="{FCA3053A-0B0C-40B7-80E6-5BCAA6F33AB8}"/>
              </a:ext>
            </a:extLst>
          </p:cNvPr>
          <p:cNvSpPr/>
          <p:nvPr/>
        </p:nvSpPr>
        <p:spPr>
          <a:xfrm>
            <a:off x="4250674" y="1504809"/>
            <a:ext cx="2619405" cy="2183379"/>
          </a:xfrm>
          <a:prstGeom prst="flowChartConnector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4" descr="Warehouse Free Icon of Material Design">
            <a:extLst>
              <a:ext uri="{FF2B5EF4-FFF2-40B4-BE49-F238E27FC236}">
                <a16:creationId xmlns:a16="http://schemas.microsoft.com/office/drawing/2014/main" id="{512AC229-F920-4BE6-B5F6-41547FC08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233" y="3057396"/>
            <a:ext cx="928890" cy="92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arehouse Free Icon of Material Design">
            <a:extLst>
              <a:ext uri="{FF2B5EF4-FFF2-40B4-BE49-F238E27FC236}">
                <a16:creationId xmlns:a16="http://schemas.microsoft.com/office/drawing/2014/main" id="{15AF4749-51B4-419D-885C-9BC8934E7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931" y="961214"/>
            <a:ext cx="928890" cy="92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579F2D02-D86D-451D-9484-17C7A53129BC}"/>
              </a:ext>
            </a:extLst>
          </p:cNvPr>
          <p:cNvSpPr txBox="1"/>
          <p:nvPr/>
        </p:nvSpPr>
        <p:spPr>
          <a:xfrm>
            <a:off x="1392839" y="2313618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F3DE587-6AA4-48AD-81C8-AC1C5C3B732D}"/>
              </a:ext>
            </a:extLst>
          </p:cNvPr>
          <p:cNvSpPr txBox="1"/>
          <p:nvPr/>
        </p:nvSpPr>
        <p:spPr>
          <a:xfrm>
            <a:off x="8820692" y="2315851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Retailer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BDF722D-F341-415A-A385-5EB933369A9B}"/>
              </a:ext>
            </a:extLst>
          </p:cNvPr>
          <p:cNvSpPr txBox="1"/>
          <p:nvPr/>
        </p:nvSpPr>
        <p:spPr>
          <a:xfrm>
            <a:off x="4871341" y="736497"/>
            <a:ext cx="137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Warehouse 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5373862-1242-4325-83C4-F1967D0D05C5}"/>
              </a:ext>
            </a:extLst>
          </p:cNvPr>
          <p:cNvSpPr txBox="1"/>
          <p:nvPr/>
        </p:nvSpPr>
        <p:spPr>
          <a:xfrm>
            <a:off x="4853643" y="3902502"/>
            <a:ext cx="137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Warehouse 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0" name="Picture 16" descr="transport icon | free icons | UIHere">
            <a:extLst>
              <a:ext uri="{FF2B5EF4-FFF2-40B4-BE49-F238E27FC236}">
                <a16:creationId xmlns:a16="http://schemas.microsoft.com/office/drawing/2014/main" id="{4813AAD2-5431-42FD-A5A5-3D83086D6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432" y="2273886"/>
            <a:ext cx="307312" cy="30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6" descr="transport icon | free icons | UIHere">
            <a:extLst>
              <a:ext uri="{FF2B5EF4-FFF2-40B4-BE49-F238E27FC236}">
                <a16:creationId xmlns:a16="http://schemas.microsoft.com/office/drawing/2014/main" id="{BFD314C6-E28C-4C5E-96A5-ADB5BFE85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949" y="2289186"/>
            <a:ext cx="307312" cy="30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Orders icon PNG and SVG Vector Free Download">
            <a:extLst>
              <a:ext uri="{FF2B5EF4-FFF2-40B4-BE49-F238E27FC236}">
                <a16:creationId xmlns:a16="http://schemas.microsoft.com/office/drawing/2014/main" id="{7ED174E1-978E-4103-BEFD-934334966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772" y="2216929"/>
            <a:ext cx="577415" cy="61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8" descr="Retailer Icon #23637 - Free Icons Library">
            <a:extLst>
              <a:ext uri="{FF2B5EF4-FFF2-40B4-BE49-F238E27FC236}">
                <a16:creationId xmlns:a16="http://schemas.microsoft.com/office/drawing/2014/main" id="{39AF3C7B-B2EE-4D7F-BCFC-7582DBB00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083" y="2168377"/>
            <a:ext cx="759040" cy="63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Retailer Icon #23637 - Free Icons Library">
            <a:extLst>
              <a:ext uri="{FF2B5EF4-FFF2-40B4-BE49-F238E27FC236}">
                <a16:creationId xmlns:a16="http://schemas.microsoft.com/office/drawing/2014/main" id="{DB022DAA-3E08-4DCD-B177-FA002214F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202" y="3301245"/>
            <a:ext cx="759040" cy="63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481C979-4A32-451F-9E50-97A9577C5339}"/>
              </a:ext>
            </a:extLst>
          </p:cNvPr>
          <p:cNvCxnSpPr>
            <a:cxnSpLocks/>
          </p:cNvCxnSpPr>
          <p:nvPr/>
        </p:nvCxnSpPr>
        <p:spPr>
          <a:xfrm flipV="1">
            <a:off x="7081736" y="1456414"/>
            <a:ext cx="1263606" cy="1124784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19727A5-2D86-42B3-8A51-721E04352FC2}"/>
              </a:ext>
            </a:extLst>
          </p:cNvPr>
          <p:cNvCxnSpPr>
            <a:cxnSpLocks/>
          </p:cNvCxnSpPr>
          <p:nvPr/>
        </p:nvCxnSpPr>
        <p:spPr>
          <a:xfrm>
            <a:off x="7094669" y="2581198"/>
            <a:ext cx="1285401" cy="1078778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11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YIBO</dc:creator>
  <cp:lastModifiedBy>LI YIBO</cp:lastModifiedBy>
  <cp:revision>6</cp:revision>
  <dcterms:created xsi:type="dcterms:W3CDTF">2021-05-27T20:17:03Z</dcterms:created>
  <dcterms:modified xsi:type="dcterms:W3CDTF">2021-05-27T21:15:01Z</dcterms:modified>
</cp:coreProperties>
</file>